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76" r:id="rId5"/>
    <p:sldId id="277" r:id="rId6"/>
    <p:sldId id="278" r:id="rId7"/>
    <p:sldId id="287" r:id="rId8"/>
    <p:sldId id="283" r:id="rId9"/>
    <p:sldId id="258" r:id="rId10"/>
    <p:sldId id="259" r:id="rId11"/>
    <p:sldId id="260" r:id="rId12"/>
    <p:sldId id="261" r:id="rId13"/>
    <p:sldId id="281" r:id="rId14"/>
    <p:sldId id="282" r:id="rId15"/>
    <p:sldId id="265" r:id="rId16"/>
    <p:sldId id="262" r:id="rId17"/>
    <p:sldId id="263" r:id="rId18"/>
    <p:sldId id="264" r:id="rId19"/>
    <p:sldId id="275" r:id="rId20"/>
    <p:sldId id="274" r:id="rId21"/>
    <p:sldId id="267" r:id="rId22"/>
    <p:sldId id="272" r:id="rId23"/>
    <p:sldId id="279" r:id="rId24"/>
    <p:sldId id="285" r:id="rId25"/>
    <p:sldId id="273" r:id="rId26"/>
    <p:sldId id="28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2527" autoAdjust="0"/>
    <p:restoredTop sz="94660"/>
  </p:normalViewPr>
  <p:slideViewPr>
    <p:cSldViewPr>
      <p:cViewPr varScale="1">
        <p:scale>
          <a:sx n="97" d="100"/>
          <a:sy n="97" d="100"/>
        </p:scale>
        <p:origin x="-114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3123778"/>
          </a:xfrm>
        </p:spPr>
        <p:txBody>
          <a:bodyPr>
            <a:normAutofit/>
          </a:bodyPr>
          <a:lstStyle/>
          <a:p>
            <a:r>
              <a:rPr lang="ru-RU" smtClean="0"/>
              <a:t>Рождественские чудеса, </a:t>
            </a:r>
            <a:r>
              <a:rPr lang="ru-RU" dirty="0" smtClean="0"/>
              <a:t>или</a:t>
            </a:r>
            <a:br>
              <a:rPr lang="ru-RU" dirty="0" smtClean="0"/>
            </a:br>
            <a:r>
              <a:rPr lang="ru-RU" dirty="0" smtClean="0"/>
              <a:t>Путешествие в страну старинных новогодних украшений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952328"/>
          </a:xfrm>
        </p:spPr>
        <p:txBody>
          <a:bodyPr>
            <a:normAutofit fontScale="77500" lnSpcReduction="2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Детско-юношеский центр г.Петровска 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Музей «Петровский патриот»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Подготовили: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Педагог-организатор ДЮЦ Юлия Матюхина,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Педагог дополнительного образования ДЮЦ Елена </a:t>
            </a:r>
            <a:r>
              <a:rPr lang="ru-RU" b="1" dirty="0" err="1" smtClean="0">
                <a:solidFill>
                  <a:schemeClr val="tx1"/>
                </a:solidFill>
              </a:rPr>
              <a:t>Кудашкина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Классические шары</a:t>
            </a:r>
            <a:br>
              <a:rPr lang="ru-RU" dirty="0" smtClean="0"/>
            </a:br>
            <a:r>
              <a:rPr lang="ru-RU" sz="1800" dirty="0" smtClean="0"/>
              <a:t>Наряжаем нашу елку!</a:t>
            </a:r>
            <a:br>
              <a:rPr lang="ru-RU" sz="1800" dirty="0" smtClean="0"/>
            </a:br>
            <a:r>
              <a:rPr lang="ru-RU" sz="1800" dirty="0" smtClean="0"/>
              <a:t>Мы повесим на иголки</a:t>
            </a:r>
            <a:br>
              <a:rPr lang="ru-RU" sz="1800" dirty="0" smtClean="0"/>
            </a:br>
            <a:r>
              <a:rPr lang="ru-RU" sz="1800" dirty="0" smtClean="0"/>
              <a:t>Много шариков прекрасных –</a:t>
            </a:r>
            <a:br>
              <a:rPr lang="ru-RU" sz="1800" dirty="0" smtClean="0"/>
            </a:br>
            <a:r>
              <a:rPr lang="ru-RU" sz="1800" dirty="0" smtClean="0"/>
              <a:t>Синих, желтых, белых, красных.</a:t>
            </a:r>
            <a:endParaRPr lang="ru-RU" sz="1800" dirty="0"/>
          </a:p>
        </p:txBody>
      </p:sp>
      <p:pic>
        <p:nvPicPr>
          <p:cNvPr id="5" name="Содержимое 4" descr="DSC0205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492896"/>
            <a:ext cx="4244280" cy="3744416"/>
          </a:xfrm>
        </p:spPr>
      </p:pic>
      <p:pic>
        <p:nvPicPr>
          <p:cNvPr id="7" name="Содержимое 6" descr="DSC0326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988840"/>
            <a:ext cx="4038600" cy="33888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Сосульки и подвески</a:t>
            </a:r>
            <a:br>
              <a:rPr lang="ru-RU" dirty="0" smtClean="0"/>
            </a:br>
            <a:r>
              <a:rPr lang="ru-RU" sz="1600" dirty="0" smtClean="0"/>
              <a:t>На елке разные игрушки</a:t>
            </a:r>
            <a:br>
              <a:rPr lang="ru-RU" sz="1600" dirty="0" smtClean="0"/>
            </a:br>
            <a:r>
              <a:rPr lang="ru-RU" sz="1600" dirty="0" smtClean="0"/>
              <a:t>Висят, приносят красоту.</a:t>
            </a:r>
            <a:br>
              <a:rPr lang="ru-RU" sz="1600" dirty="0" smtClean="0"/>
            </a:br>
            <a:r>
              <a:rPr lang="ru-RU" sz="1600" dirty="0" smtClean="0"/>
              <a:t>Но больше всех нас привлекает</a:t>
            </a:r>
            <a:br>
              <a:rPr lang="ru-RU" sz="1600" dirty="0" smtClean="0"/>
            </a:br>
            <a:r>
              <a:rPr lang="ru-RU" sz="1600" dirty="0" smtClean="0"/>
              <a:t>Сосулька, что висит – не тает. </a:t>
            </a:r>
            <a:endParaRPr lang="ru-RU" sz="1800" dirty="0"/>
          </a:p>
        </p:txBody>
      </p:sp>
      <p:pic>
        <p:nvPicPr>
          <p:cNvPr id="6" name="Содержимое 5" descr="DSC0327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4032622"/>
          </a:xfrm>
        </p:spPr>
      </p:pic>
      <p:pic>
        <p:nvPicPr>
          <p:cNvPr id="7" name="Содержимое 6" descr="DSC0327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40326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8229600" cy="185821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0" name="Содержимое 9" descr="DSC0323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924944"/>
            <a:ext cx="4038600" cy="3384376"/>
          </a:xfrm>
        </p:spPr>
      </p:pic>
      <p:pic>
        <p:nvPicPr>
          <p:cNvPr id="11" name="Содержимое 10" descr="DSC0323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924944"/>
            <a:ext cx="4038600" cy="3384376"/>
          </a:xfrm>
        </p:spPr>
      </p:pic>
      <p:sp>
        <p:nvSpPr>
          <p:cNvPr id="5" name="Прямоугольник 4"/>
          <p:cNvSpPr/>
          <p:nvPr/>
        </p:nvSpPr>
        <p:spPr>
          <a:xfrm>
            <a:off x="2483768" y="188640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Который год игрушечные звери</a:t>
            </a:r>
            <a:br>
              <a:rPr lang="ru-RU" dirty="0" smtClean="0"/>
            </a:br>
            <a:r>
              <a:rPr lang="ru-RU" dirty="0" smtClean="0"/>
              <a:t>готовятся на выход в Новый год,</a:t>
            </a:r>
            <a:br>
              <a:rPr lang="ru-RU" dirty="0" smtClean="0"/>
            </a:br>
            <a:r>
              <a:rPr lang="ru-RU" dirty="0" smtClean="0"/>
              <a:t>никто не позабыт и не потерян:</a:t>
            </a:r>
            <a:br>
              <a:rPr lang="ru-RU" dirty="0" smtClean="0"/>
            </a:br>
            <a:r>
              <a:rPr lang="ru-RU" dirty="0" smtClean="0"/>
              <a:t>собака, слон, лошадка, рыбка, кот…</a:t>
            </a:r>
          </a:p>
          <a:p>
            <a:r>
              <a:rPr lang="ru-RU" dirty="0" smtClean="0"/>
              <a:t>немолоды игрушки из картона,</a:t>
            </a:r>
            <a:br>
              <a:rPr lang="ru-RU" dirty="0" smtClean="0"/>
            </a:br>
            <a:r>
              <a:rPr lang="ru-RU" dirty="0" smtClean="0"/>
              <a:t>но помнят твои детские черты,</a:t>
            </a:r>
            <a:br>
              <a:rPr lang="ru-RU" dirty="0" smtClean="0"/>
            </a:br>
            <a:r>
              <a:rPr lang="ru-RU" dirty="0" smtClean="0"/>
              <a:t>и ёлка сохранила цвет зелёный</a:t>
            </a:r>
            <a:br>
              <a:rPr lang="ru-RU" dirty="0" smtClean="0"/>
            </a:br>
            <a:r>
              <a:rPr lang="ru-RU" dirty="0" smtClean="0"/>
              <a:t>на фото, где безмерно счастлив ты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3298378"/>
          </a:xfrm>
        </p:spPr>
        <p:txBody>
          <a:bodyPr>
            <a:normAutofit fontScale="90000"/>
          </a:bodyPr>
          <a:lstStyle/>
          <a:p>
            <a:r>
              <a:rPr lang="ru-RU" sz="1600" dirty="0" smtClean="0"/>
              <a:t>Наряжаем елку, достаем игрушки,</a:t>
            </a:r>
            <a:br>
              <a:rPr lang="ru-RU" sz="1600" dirty="0" smtClean="0"/>
            </a:br>
            <a:r>
              <a:rPr lang="ru-RU" sz="1600" dirty="0" smtClean="0"/>
              <a:t>Шарики и рыбки, птички и хлопушки,</a:t>
            </a:r>
            <a:br>
              <a:rPr lang="ru-RU" sz="1600" dirty="0" smtClean="0"/>
            </a:br>
            <a:r>
              <a:rPr lang="ru-RU" sz="1600" dirty="0" smtClean="0"/>
              <a:t>Бусы и гирлянды и разные зверушки,</a:t>
            </a:r>
            <a:br>
              <a:rPr lang="ru-RU" sz="1600" dirty="0" smtClean="0"/>
            </a:br>
            <a:r>
              <a:rPr lang="ru-RU" sz="1600" dirty="0" smtClean="0"/>
              <a:t>Мельницы и гномы, звезды на макушки…</a:t>
            </a:r>
            <a:br>
              <a:rPr lang="ru-RU" sz="1600" dirty="0" smtClean="0"/>
            </a:br>
            <a:r>
              <a:rPr lang="ru-RU" sz="1400" dirty="0" smtClean="0"/>
              <a:t>Каждую игрушку мы в руках подержим,</a:t>
            </a:r>
            <a:br>
              <a:rPr lang="ru-RU" sz="1400" dirty="0" smtClean="0"/>
            </a:br>
            <a:r>
              <a:rPr lang="ru-RU" sz="1400" dirty="0" smtClean="0"/>
              <a:t>Вспомним сколько было радости, надежды,</a:t>
            </a:r>
            <a:br>
              <a:rPr lang="ru-RU" sz="1400" dirty="0" smtClean="0"/>
            </a:br>
            <a:r>
              <a:rPr lang="ru-RU" sz="1400" dirty="0" smtClean="0"/>
              <a:t>Как всегда любили мы игрушки эти,</a:t>
            </a:r>
            <a:br>
              <a:rPr lang="ru-RU" sz="1400" dirty="0" smtClean="0"/>
            </a:br>
            <a:r>
              <a:rPr lang="ru-RU" sz="1400" dirty="0" smtClean="0"/>
              <a:t>Только раз, зимою, взрослые как дети.</a:t>
            </a:r>
            <a:br>
              <a:rPr lang="ru-RU" sz="1400" dirty="0" smtClean="0"/>
            </a:br>
            <a:r>
              <a:rPr lang="ru-RU" sz="1400" dirty="0" smtClean="0"/>
              <a:t>Их потом снимаем, разбираем елку,</a:t>
            </a:r>
            <a:br>
              <a:rPr lang="ru-RU" sz="1400" dirty="0" smtClean="0"/>
            </a:br>
            <a:r>
              <a:rPr lang="ru-RU" sz="1400" dirty="0" smtClean="0"/>
              <a:t>Чтобы не мешали на полу иголки,</a:t>
            </a:r>
            <a:br>
              <a:rPr lang="ru-RU" sz="1400" dirty="0" smtClean="0"/>
            </a:br>
            <a:r>
              <a:rPr lang="ru-RU" sz="1400" dirty="0" smtClean="0"/>
              <a:t>А игрушки наши, в старые коробки,</a:t>
            </a:r>
            <a:br>
              <a:rPr lang="ru-RU" sz="1400" dirty="0" smtClean="0"/>
            </a:br>
            <a:r>
              <a:rPr lang="ru-RU" sz="1400" dirty="0" smtClean="0"/>
              <a:t>Убираем бережно, до грядущей елки…</a:t>
            </a:r>
            <a:br>
              <a:rPr lang="ru-RU" sz="1400" dirty="0" smtClean="0"/>
            </a:br>
            <a:r>
              <a:rPr lang="ru-RU" sz="1400" dirty="0" smtClean="0"/>
              <a:t>Чтобы не случилось, а игрушки эти,</a:t>
            </a:r>
            <a:br>
              <a:rPr lang="ru-RU" sz="1400" dirty="0" smtClean="0"/>
            </a:br>
            <a:r>
              <a:rPr lang="ru-RU" sz="1400" dirty="0" smtClean="0"/>
              <a:t>Достанутся потомкам и не только детям,</a:t>
            </a:r>
            <a:br>
              <a:rPr lang="ru-RU" sz="1400" dirty="0" smtClean="0"/>
            </a:br>
            <a:r>
              <a:rPr lang="ru-RU" sz="1400" dirty="0" smtClean="0"/>
              <a:t>Ведь наследство это деньгами не измерить,</a:t>
            </a:r>
            <a:br>
              <a:rPr lang="ru-RU" sz="1400" dirty="0" smtClean="0"/>
            </a:br>
            <a:r>
              <a:rPr lang="ru-RU" sz="1400" dirty="0" smtClean="0"/>
              <a:t>Потому, что в Чудо помогают верить…</a:t>
            </a:r>
            <a:br>
              <a:rPr lang="ru-RU" sz="1400" dirty="0" smtClean="0"/>
            </a:br>
            <a:endParaRPr lang="ru-RU" sz="1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4752851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930226"/>
          </a:xfrm>
        </p:spPr>
        <p:txBody>
          <a:bodyPr>
            <a:noAutofit/>
          </a:bodyPr>
          <a:lstStyle/>
          <a:p>
            <a:r>
              <a:rPr lang="ru-RU" sz="1600" dirty="0" smtClean="0"/>
              <a:t>Остановись! И нежный звон послушай,</a:t>
            </a:r>
            <a:br>
              <a:rPr lang="ru-RU" sz="1600" dirty="0" smtClean="0"/>
            </a:br>
            <a:r>
              <a:rPr lang="ru-RU" sz="1600" dirty="0" smtClean="0"/>
              <a:t>Стараясь зимней сказке не мешать.</a:t>
            </a:r>
            <a:br>
              <a:rPr lang="ru-RU" sz="1600" dirty="0" smtClean="0"/>
            </a:br>
            <a:r>
              <a:rPr lang="ru-RU" sz="1600" dirty="0" smtClean="0"/>
              <a:t>У самых старых ёлочных игрушек</a:t>
            </a:r>
            <a:br>
              <a:rPr lang="ru-RU" sz="1600" dirty="0" smtClean="0"/>
            </a:br>
            <a:r>
              <a:rPr lang="ru-RU" sz="1600" dirty="0" smtClean="0"/>
              <a:t>Чувствительная хрупкая душа.</a:t>
            </a:r>
            <a:br>
              <a:rPr lang="ru-RU" sz="1600" dirty="0" smtClean="0"/>
            </a:br>
            <a:r>
              <a:rPr lang="ru-RU" sz="1600" dirty="0" smtClean="0"/>
              <a:t>Хоть их наряд порою безыскусен,</a:t>
            </a:r>
            <a:br>
              <a:rPr lang="ru-RU" sz="1600" dirty="0" smtClean="0"/>
            </a:br>
            <a:r>
              <a:rPr lang="ru-RU" sz="1600" dirty="0" smtClean="0"/>
              <a:t>Не моден и давно поблек уже,</a:t>
            </a:r>
            <a:br>
              <a:rPr lang="ru-RU" sz="1600" dirty="0" smtClean="0"/>
            </a:br>
            <a:r>
              <a:rPr lang="ru-RU" sz="1600" dirty="0" smtClean="0"/>
              <a:t>Так много теплоты в сиянье бусин,</a:t>
            </a:r>
            <a:br>
              <a:rPr lang="ru-RU" sz="1600" dirty="0" smtClean="0"/>
            </a:br>
            <a:r>
              <a:rPr lang="ru-RU" sz="1600" dirty="0" smtClean="0"/>
              <a:t>Во взгляде кукол из папье-маше…</a:t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446449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ru-RU" sz="1800" dirty="0" smtClean="0"/>
              <a:t>До чего ж похожа ель</a:t>
            </a:r>
            <a:br>
              <a:rPr lang="ru-RU" sz="1800" dirty="0" smtClean="0"/>
            </a:br>
            <a:r>
              <a:rPr lang="ru-RU" sz="1800" dirty="0" smtClean="0"/>
              <a:t>В Новый год на карусель!</a:t>
            </a:r>
            <a:br>
              <a:rPr lang="ru-RU" sz="1800" dirty="0" smtClean="0"/>
            </a:br>
            <a:r>
              <a:rPr lang="ru-RU" sz="1800" dirty="0" smtClean="0"/>
              <a:t>У нее со всех сторон</a:t>
            </a:r>
            <a:br>
              <a:rPr lang="ru-RU" sz="1800" dirty="0" smtClean="0"/>
            </a:br>
            <a:r>
              <a:rPr lang="ru-RU" sz="1800" dirty="0" smtClean="0"/>
              <a:t>То олень, то конь, то слон,</a:t>
            </a:r>
            <a:br>
              <a:rPr lang="ru-RU" sz="1800" dirty="0" smtClean="0"/>
            </a:br>
            <a:r>
              <a:rPr lang="ru-RU" sz="1800" dirty="0" smtClean="0"/>
              <a:t>И по кругу сквозь огни</a:t>
            </a:r>
            <a:br>
              <a:rPr lang="ru-RU" sz="1800" dirty="0" smtClean="0"/>
            </a:br>
            <a:r>
              <a:rPr lang="ru-RU" sz="1800" dirty="0" smtClean="0"/>
              <a:t>Скачут весело они. </a:t>
            </a:r>
            <a:endParaRPr lang="ru-RU" sz="1800" dirty="0"/>
          </a:p>
        </p:txBody>
      </p:sp>
      <p:pic>
        <p:nvPicPr>
          <p:cNvPr id="6" name="Содержимое 5" descr="DSC0323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204864"/>
            <a:ext cx="4316288" cy="4320480"/>
          </a:xfrm>
        </p:spPr>
      </p:pic>
      <p:pic>
        <p:nvPicPr>
          <p:cNvPr id="7" name="Содержимое 6" descr="DSC0324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244280" cy="41766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Autofit/>
          </a:bodyPr>
          <a:lstStyle/>
          <a:p>
            <a:pPr fontAlgn="base"/>
            <a:r>
              <a:rPr lang="ru-RU" sz="1600" dirty="0" smtClean="0"/>
              <a:t>Мандаринки есть на ели</a:t>
            </a:r>
            <a:br>
              <a:rPr lang="ru-RU" sz="1600" dirty="0" smtClean="0"/>
            </a:br>
            <a:r>
              <a:rPr lang="ru-RU" sz="1600" dirty="0" smtClean="0"/>
              <a:t>Или леденцы,</a:t>
            </a:r>
            <a:br>
              <a:rPr lang="ru-RU" sz="1600" dirty="0" smtClean="0"/>
            </a:br>
            <a:r>
              <a:rPr lang="ru-RU" sz="1600" dirty="0" smtClean="0"/>
              <a:t>Но доселе не висели</a:t>
            </a:r>
            <a:br>
              <a:rPr lang="ru-RU" sz="1600" dirty="0" smtClean="0"/>
            </a:br>
            <a:r>
              <a:rPr lang="ru-RU" sz="1600" dirty="0" smtClean="0"/>
              <a:t>Рядом огурцы.</a:t>
            </a:r>
            <a:br>
              <a:rPr lang="ru-RU" sz="1600" dirty="0" smtClean="0"/>
            </a:br>
            <a:r>
              <a:rPr lang="ru-RU" sz="1600" dirty="0" smtClean="0"/>
              <a:t>Ну, а впрочем, что такого</a:t>
            </a:r>
            <a:br>
              <a:rPr lang="ru-RU" sz="1600" dirty="0" smtClean="0"/>
            </a:br>
            <a:r>
              <a:rPr lang="ru-RU" sz="1600" dirty="0" smtClean="0"/>
              <a:t>В этом, наконец?</a:t>
            </a:r>
            <a:br>
              <a:rPr lang="ru-RU" sz="1600" dirty="0" smtClean="0"/>
            </a:br>
            <a:r>
              <a:rPr lang="ru-RU" sz="1600" dirty="0" smtClean="0"/>
              <a:t>Пусть в году украсит новом</a:t>
            </a:r>
            <a:br>
              <a:rPr lang="ru-RU" sz="1600" dirty="0" smtClean="0"/>
            </a:br>
            <a:r>
              <a:rPr lang="ru-RU" sz="1600" dirty="0" smtClean="0"/>
              <a:t>Елку огурец!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5" name="Содержимое 4" descr="DSC0323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960614"/>
          </a:xfrm>
        </p:spPr>
      </p:pic>
      <p:pic>
        <p:nvPicPr>
          <p:cNvPr id="6" name="Содержимое 5" descr="DSC0323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9606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На зелёной ёлочке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Яркие игрушки:</a:t>
            </a:r>
            <a:br>
              <a:rPr lang="ru-RU" sz="2000" dirty="0" smtClean="0"/>
            </a:br>
            <a:r>
              <a:rPr lang="ru-RU" sz="2000" dirty="0" smtClean="0"/>
              <a:t>Лучик-бантик солнечный,</a:t>
            </a:r>
            <a:br>
              <a:rPr lang="ru-RU" sz="2000" dirty="0" smtClean="0"/>
            </a:br>
            <a:r>
              <a:rPr lang="ru-RU" sz="2000" dirty="0" smtClean="0"/>
              <a:t>Звёзды на макушке.</a:t>
            </a:r>
            <a:br>
              <a:rPr lang="ru-RU" sz="2000" dirty="0" smtClean="0"/>
            </a:br>
            <a:r>
              <a:rPr lang="ru-RU" sz="2000" dirty="0" smtClean="0"/>
              <a:t>Клоун в пёстрой шапочке,</a:t>
            </a:r>
            <a:br>
              <a:rPr lang="ru-RU" sz="2000" dirty="0" smtClean="0"/>
            </a:br>
            <a:r>
              <a:rPr lang="ru-RU" sz="2000" dirty="0" smtClean="0"/>
              <a:t>До ушей улыбка.</a:t>
            </a:r>
            <a:br>
              <a:rPr lang="ru-RU" sz="2000" dirty="0" smtClean="0"/>
            </a:br>
            <a:r>
              <a:rPr lang="ru-RU" sz="2000" dirty="0" smtClean="0"/>
              <a:t>Белый мишка в тапочках,</a:t>
            </a:r>
            <a:br>
              <a:rPr lang="ru-RU" sz="2000" dirty="0" smtClean="0"/>
            </a:br>
            <a:r>
              <a:rPr lang="ru-RU" sz="2000" dirty="0" smtClean="0"/>
              <a:t>Золотая </a:t>
            </a:r>
            <a:r>
              <a:rPr lang="ru-RU" sz="1800" dirty="0" smtClean="0"/>
              <a:t>рыбка.</a:t>
            </a:r>
            <a:endParaRPr lang="ru-RU" sz="1800" dirty="0"/>
          </a:p>
        </p:txBody>
      </p:sp>
      <p:pic>
        <p:nvPicPr>
          <p:cNvPr id="5" name="Содержимое 4" descr="DSC0322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420888"/>
            <a:ext cx="4244280" cy="3960440"/>
          </a:xfrm>
        </p:spPr>
      </p:pic>
      <p:pic>
        <p:nvPicPr>
          <p:cNvPr id="9" name="Содержимое 8" descr="DSC0323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420888"/>
            <a:ext cx="4244280" cy="39604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r>
              <a:rPr lang="ru-RU" sz="1800" dirty="0" smtClean="0"/>
              <a:t>Вот домик – жёлтый свет в окошке…</a:t>
            </a:r>
            <a:br>
              <a:rPr lang="ru-RU" sz="1800" dirty="0" smtClean="0"/>
            </a:br>
            <a:r>
              <a:rPr lang="ru-RU" sz="1800" dirty="0" smtClean="0"/>
              <a:t>Всегда пугал меня немножко</a:t>
            </a:r>
            <a:br>
              <a:rPr lang="ru-RU" sz="1800" dirty="0" smtClean="0"/>
            </a:br>
            <a:r>
              <a:rPr lang="ru-RU" sz="1800" dirty="0" smtClean="0"/>
              <a:t>От неизвестности, кто в нём? –</a:t>
            </a:r>
            <a:br>
              <a:rPr lang="ru-RU" sz="1800" dirty="0" smtClean="0"/>
            </a:br>
            <a:r>
              <a:rPr lang="ru-RU" sz="1800" dirty="0" smtClean="0"/>
              <a:t>Злой леший или добрый гном?</a:t>
            </a:r>
            <a:endParaRPr lang="ru-RU" sz="1800" dirty="0"/>
          </a:p>
        </p:txBody>
      </p:sp>
      <p:pic>
        <p:nvPicPr>
          <p:cNvPr id="6" name="Содержимое 5" descr="DSC032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772816"/>
            <a:ext cx="6696744" cy="4824536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2794322"/>
          </a:xfrm>
        </p:spPr>
        <p:txBody>
          <a:bodyPr>
            <a:noAutofit/>
          </a:bodyPr>
          <a:lstStyle/>
          <a:p>
            <a:r>
              <a:rPr lang="ru-RU" sz="1600" dirty="0" smtClean="0"/>
              <a:t>У всех есть дома свой семейный клад —</a:t>
            </a:r>
            <a:br>
              <a:rPr lang="ru-RU" sz="1600" dirty="0" smtClean="0"/>
            </a:br>
            <a:r>
              <a:rPr lang="ru-RU" sz="1600" dirty="0" smtClean="0"/>
              <a:t>Богатым от него никто не станет,</a:t>
            </a:r>
            <a:br>
              <a:rPr lang="ru-RU" sz="1600" dirty="0" smtClean="0"/>
            </a:br>
            <a:r>
              <a:rPr lang="ru-RU" sz="1600" dirty="0" smtClean="0"/>
              <a:t>Но бережно сокровища хранят</a:t>
            </a:r>
            <a:br>
              <a:rPr lang="ru-RU" sz="1600" dirty="0" smtClean="0"/>
            </a:br>
            <a:r>
              <a:rPr lang="ru-RU" sz="1600" dirty="0" smtClean="0"/>
              <a:t>В коробке или в старом чемодане.</a:t>
            </a:r>
            <a:br>
              <a:rPr lang="ru-RU" sz="1600" dirty="0" smtClean="0"/>
            </a:br>
            <a:r>
              <a:rPr lang="ru-RU" sz="1600" dirty="0" smtClean="0"/>
              <a:t>Они хрупки, блестящи и тонки,</a:t>
            </a:r>
            <a:br>
              <a:rPr lang="ru-RU" sz="1600" dirty="0" smtClean="0"/>
            </a:br>
            <a:r>
              <a:rPr lang="ru-RU" sz="1600" dirty="0" smtClean="0"/>
              <a:t>И красоты волшебно-филигранной!</a:t>
            </a:r>
            <a:br>
              <a:rPr lang="ru-RU" sz="1600" dirty="0" smtClean="0"/>
            </a:br>
            <a:r>
              <a:rPr lang="ru-RU" sz="1600" dirty="0" smtClean="0"/>
              <a:t>Они разбиться могут на куски,</a:t>
            </a:r>
            <a:br>
              <a:rPr lang="ru-RU" sz="1600" dirty="0" smtClean="0"/>
            </a:br>
            <a:r>
              <a:rPr lang="ru-RU" sz="1600" dirty="0" smtClean="0"/>
              <a:t>И жалко их бывает </a:t>
            </a:r>
            <a:r>
              <a:rPr lang="ru-RU" sz="1600" dirty="0" err="1" smtClean="0"/>
              <a:t>несказАнно</a:t>
            </a:r>
            <a:r>
              <a:rPr lang="ru-RU" sz="1600" dirty="0" smtClean="0"/>
              <a:t>!</a:t>
            </a:r>
            <a:br>
              <a:rPr lang="ru-RU" sz="1600" dirty="0" smtClean="0"/>
            </a:br>
            <a:r>
              <a:rPr lang="ru-RU" sz="1600" dirty="0" smtClean="0"/>
              <a:t>Их ценность не в каратах, не в цене,</a:t>
            </a:r>
            <a:br>
              <a:rPr lang="ru-RU" sz="1600" dirty="0" smtClean="0"/>
            </a:br>
            <a:r>
              <a:rPr lang="ru-RU" sz="1600" dirty="0" smtClean="0"/>
              <a:t>Но, нам передаваясь по наследству,</a:t>
            </a:r>
            <a:br>
              <a:rPr lang="ru-RU" sz="1600" dirty="0" smtClean="0"/>
            </a:br>
            <a:r>
              <a:rPr lang="ru-RU" sz="1600" dirty="0" smtClean="0"/>
              <a:t>Они рождают трепет в глубине,</a:t>
            </a:r>
            <a:br>
              <a:rPr lang="ru-RU" sz="1600" dirty="0" smtClean="0"/>
            </a:br>
            <a:r>
              <a:rPr lang="ru-RU" sz="1600" dirty="0" smtClean="0"/>
              <a:t>Что дорог и знаком любому с детства.</a:t>
            </a:r>
            <a:endParaRPr lang="ru-RU" sz="1600" dirty="0"/>
          </a:p>
        </p:txBody>
      </p:sp>
      <p:pic>
        <p:nvPicPr>
          <p:cNvPr id="5" name="Содержимое 4" descr="DSC0837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772816"/>
            <a:ext cx="4608512" cy="396044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Выставка </a:t>
            </a:r>
            <a:br>
              <a:rPr lang="ru-RU" dirty="0" smtClean="0"/>
            </a:br>
            <a:r>
              <a:rPr lang="ru-RU" dirty="0" smtClean="0"/>
              <a:t>«Старинные новогодние игрушки»</a:t>
            </a:r>
            <a:br>
              <a:rPr lang="ru-RU" dirty="0" smtClean="0"/>
            </a:br>
            <a:r>
              <a:rPr lang="ru-RU" sz="1800" dirty="0" smtClean="0"/>
              <a:t>Красива наша елочка,</a:t>
            </a:r>
            <a:br>
              <a:rPr lang="ru-RU" sz="1800" dirty="0" smtClean="0"/>
            </a:br>
            <a:r>
              <a:rPr lang="ru-RU" sz="1800" dirty="0" smtClean="0"/>
              <a:t>На макушке звездочка,</a:t>
            </a:r>
            <a:br>
              <a:rPr lang="ru-RU" sz="1800" dirty="0" smtClean="0"/>
            </a:br>
            <a:r>
              <a:rPr lang="ru-RU" sz="1800" dirty="0" smtClean="0"/>
              <a:t>На веточках шары</a:t>
            </a:r>
            <a:br>
              <a:rPr lang="ru-RU" sz="1800" dirty="0" smtClean="0"/>
            </a:br>
            <a:r>
              <a:rPr lang="ru-RU" sz="1800" dirty="0" smtClean="0"/>
              <a:t>Под елочкой дары.</a:t>
            </a:r>
            <a:endParaRPr lang="ru-RU" sz="1800" dirty="0"/>
          </a:p>
        </p:txBody>
      </p:sp>
      <p:pic>
        <p:nvPicPr>
          <p:cNvPr id="6" name="Содержимое 5" descr="DSC046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628800"/>
            <a:ext cx="5328591" cy="4824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/>
              <a:t>Это старая игрушка,</a:t>
            </a:r>
            <a:br>
              <a:rPr lang="ru-RU" sz="1800" dirty="0" smtClean="0"/>
            </a:br>
            <a:r>
              <a:rPr lang="ru-RU" sz="1800" dirty="0" smtClean="0"/>
              <a:t>Ей особенный почет —</a:t>
            </a:r>
            <a:br>
              <a:rPr lang="ru-RU" sz="1800" dirty="0" smtClean="0"/>
            </a:br>
            <a:r>
              <a:rPr lang="ru-RU" sz="1800" dirty="0" smtClean="0"/>
              <a:t>Прожила эта старушка</a:t>
            </a:r>
            <a:br>
              <a:rPr lang="ru-RU" sz="1800" dirty="0" smtClean="0"/>
            </a:br>
            <a:r>
              <a:rPr lang="ru-RU" sz="1800" dirty="0" smtClean="0"/>
              <a:t>Уж не счесть который год!</a:t>
            </a:r>
            <a:endParaRPr lang="ru-RU" sz="1800" dirty="0"/>
          </a:p>
        </p:txBody>
      </p:sp>
      <p:pic>
        <p:nvPicPr>
          <p:cNvPr id="5" name="Содержимое 4" descr="DSC0837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24080" y="2116281"/>
            <a:ext cx="4359342" cy="3816424"/>
          </a:xfrm>
        </p:spPr>
      </p:pic>
      <p:pic>
        <p:nvPicPr>
          <p:cNvPr id="6" name="Содержимое 5" descr="DSC0837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4680015" y="2096850"/>
            <a:ext cx="4248473" cy="3888431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692696"/>
            <a:ext cx="8229600" cy="1440160"/>
          </a:xfrm>
        </p:spPr>
        <p:txBody>
          <a:bodyPr>
            <a:noAutofit/>
          </a:bodyPr>
          <a:lstStyle/>
          <a:p>
            <a:r>
              <a:rPr lang="ru-RU" sz="1400" dirty="0" smtClean="0"/>
              <a:t>Игрушки елочные старые люблю</a:t>
            </a:r>
            <a:br>
              <a:rPr lang="ru-RU" sz="1400" dirty="0" smtClean="0"/>
            </a:br>
            <a:r>
              <a:rPr lang="ru-RU" sz="1400" dirty="0" smtClean="0"/>
              <a:t>И снова плачу, если что-то разобью.</a:t>
            </a:r>
            <a:br>
              <a:rPr lang="ru-RU" sz="1400" dirty="0" smtClean="0"/>
            </a:br>
            <a:r>
              <a:rPr lang="ru-RU" sz="1400" dirty="0" smtClean="0"/>
              <a:t>Вот космонавт и бородатый </a:t>
            </a:r>
            <a:r>
              <a:rPr lang="ru-RU" sz="1400" dirty="0" err="1" smtClean="0"/>
              <a:t>Черномор</a:t>
            </a:r>
            <a:r>
              <a:rPr lang="ru-RU" sz="1400" dirty="0" smtClean="0"/>
              <a:t>,</a:t>
            </a:r>
            <a:br>
              <a:rPr lang="ru-RU" sz="1400" dirty="0" smtClean="0"/>
            </a:br>
            <a:r>
              <a:rPr lang="ru-RU" sz="1400" dirty="0" smtClean="0"/>
              <a:t>Звезда, будильник, шишек целый хор.</a:t>
            </a:r>
            <a:br>
              <a:rPr lang="ru-RU" sz="1400" dirty="0" smtClean="0"/>
            </a:br>
            <a:r>
              <a:rPr lang="ru-RU" sz="1400" dirty="0" smtClean="0"/>
              <a:t>Вот бусы старые и дождиков копна.</a:t>
            </a:r>
            <a:br>
              <a:rPr lang="ru-RU" sz="1400" dirty="0" smtClean="0"/>
            </a:br>
            <a:r>
              <a:rPr lang="ru-RU" sz="1400" dirty="0" smtClean="0"/>
              <a:t>Когда я с ними, вроде не одна.</a:t>
            </a:r>
            <a:br>
              <a:rPr lang="ru-RU" sz="1400" dirty="0" smtClean="0"/>
            </a:br>
            <a:r>
              <a:rPr lang="ru-RU" sz="1400" dirty="0" smtClean="0"/>
              <a:t>Гирлянды новогодней огоньки,</a:t>
            </a:r>
            <a:br>
              <a:rPr lang="ru-RU" sz="1400" dirty="0" smtClean="0"/>
            </a:br>
            <a:r>
              <a:rPr lang="ru-RU" sz="1400" dirty="0" smtClean="0"/>
              <a:t>Снежинки, шарики и петушки.</a:t>
            </a:r>
            <a:br>
              <a:rPr lang="ru-RU" sz="1400" dirty="0" smtClean="0"/>
            </a:br>
            <a:r>
              <a:rPr lang="ru-RU" sz="1400" dirty="0" smtClean="0"/>
              <a:t>А раньше Дед Мороз из ваты был.</a:t>
            </a:r>
            <a:br>
              <a:rPr lang="ru-RU" sz="1400" dirty="0" smtClean="0"/>
            </a:br>
            <a:r>
              <a:rPr lang="ru-RU" sz="1400" dirty="0" smtClean="0"/>
              <a:t>Какие вкусные подарки он дарил!</a:t>
            </a:r>
            <a:br>
              <a:rPr lang="ru-RU" sz="1400" dirty="0" smtClean="0"/>
            </a:br>
            <a:r>
              <a:rPr lang="ru-RU" sz="1400" dirty="0" smtClean="0"/>
              <a:t>Здесь сказка в домике на елочке жила.</a:t>
            </a:r>
            <a:br>
              <a:rPr lang="ru-RU" sz="1400" dirty="0" smtClean="0"/>
            </a:br>
            <a:r>
              <a:rPr lang="ru-RU" sz="1400" dirty="0" smtClean="0"/>
              <a:t>И я с родителями счастлива была...</a:t>
            </a:r>
            <a:endParaRPr lang="ru-RU" sz="1400" dirty="0"/>
          </a:p>
        </p:txBody>
      </p:sp>
      <p:pic>
        <p:nvPicPr>
          <p:cNvPr id="6" name="Содержимое 5" descr="DSC0324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4032448" cy="5184576"/>
          </a:xfrm>
        </p:spPr>
      </p:pic>
      <p:pic>
        <p:nvPicPr>
          <p:cNvPr id="8" name="Содержимое 7" descr="DSC032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708920"/>
            <a:ext cx="4172272" cy="3744416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ru-RU" sz="1800" dirty="0" smtClean="0"/>
              <a:t>Красива наша елочка –</a:t>
            </a:r>
            <a:br>
              <a:rPr lang="ru-RU" sz="1800" dirty="0" smtClean="0"/>
            </a:br>
            <a:r>
              <a:rPr lang="ru-RU" sz="1800" dirty="0" smtClean="0"/>
              <a:t>Пушистые иголочки,</a:t>
            </a:r>
            <a:br>
              <a:rPr lang="ru-RU" sz="1800" dirty="0" smtClean="0"/>
            </a:br>
            <a:r>
              <a:rPr lang="ru-RU" sz="1800" dirty="0" smtClean="0"/>
              <a:t>Среди яркой мишуры</a:t>
            </a:r>
            <a:br>
              <a:rPr lang="ru-RU" sz="1800" dirty="0" smtClean="0"/>
            </a:br>
            <a:r>
              <a:rPr lang="ru-RU" sz="1800" dirty="0" smtClean="0"/>
              <a:t>Разноцветные шары.</a:t>
            </a:r>
            <a:endParaRPr lang="ru-RU" sz="1800" dirty="0"/>
          </a:p>
        </p:txBody>
      </p:sp>
      <p:pic>
        <p:nvPicPr>
          <p:cNvPr id="5" name="Содержимое 4" descr="DSC0205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348706"/>
            <a:ext cx="4316288" cy="4248646"/>
          </a:xfrm>
        </p:spPr>
      </p:pic>
      <p:pic>
        <p:nvPicPr>
          <p:cNvPr id="7" name="Содержимое 6" descr="DSC0327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316288" cy="4248646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Мои любимые игрушки – </a:t>
            </a:r>
            <a:br>
              <a:rPr lang="ru-RU" sz="1800" dirty="0" smtClean="0"/>
            </a:br>
            <a:r>
              <a:rPr lang="ru-RU" sz="1800" dirty="0" smtClean="0"/>
              <a:t>Морковки, шишки и хлопушки!</a:t>
            </a:r>
            <a:br>
              <a:rPr lang="ru-RU" sz="1800" dirty="0" smtClean="0"/>
            </a:br>
            <a:r>
              <a:rPr lang="ru-RU" sz="1800" dirty="0" smtClean="0"/>
              <a:t>Спасибо вам, что столько лет</a:t>
            </a:r>
            <a:br>
              <a:rPr lang="ru-RU" sz="1800" dirty="0" smtClean="0"/>
            </a:br>
            <a:r>
              <a:rPr lang="ru-RU" sz="1800" dirty="0" smtClean="0"/>
              <a:t>Вы </a:t>
            </a:r>
            <a:r>
              <a:rPr lang="ru-RU" sz="1800" dirty="0" err="1" smtClean="0"/>
              <a:t>дАрите</a:t>
            </a:r>
            <a:r>
              <a:rPr lang="ru-RU" sz="1800" dirty="0" smtClean="0"/>
              <a:t> мне детства свет!</a:t>
            </a:r>
            <a:br>
              <a:rPr lang="ru-RU" sz="1800" dirty="0" smtClean="0"/>
            </a:br>
            <a:r>
              <a:rPr lang="ru-RU" sz="1800" dirty="0" smtClean="0"/>
              <a:t>Вас передам в другие руки:</a:t>
            </a:r>
            <a:br>
              <a:rPr lang="ru-RU" sz="1800" dirty="0" smtClean="0"/>
            </a:br>
            <a:r>
              <a:rPr lang="ru-RU" sz="1800" dirty="0" smtClean="0"/>
              <a:t>Есть дети у меня и внуки.</a:t>
            </a:r>
            <a:br>
              <a:rPr lang="ru-RU" sz="1800" dirty="0" smtClean="0"/>
            </a:br>
            <a:r>
              <a:rPr lang="ru-RU" sz="1800" dirty="0" smtClean="0"/>
              <a:t>Теплом, сиянием извне</a:t>
            </a:r>
            <a:br>
              <a:rPr lang="ru-RU" sz="1800" dirty="0" smtClean="0"/>
            </a:br>
            <a:r>
              <a:rPr lang="ru-RU" sz="1800" dirty="0" smtClean="0"/>
              <a:t>Напомните им обо мне…</a:t>
            </a:r>
            <a:endParaRPr lang="ru-RU" sz="1800" dirty="0"/>
          </a:p>
        </p:txBody>
      </p:sp>
      <p:pic>
        <p:nvPicPr>
          <p:cNvPr id="5" name="Содержимое 4" descr="DSCN15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348880"/>
            <a:ext cx="4038600" cy="3877891"/>
          </a:xfrm>
        </p:spPr>
      </p:pic>
      <p:pic>
        <p:nvPicPr>
          <p:cNvPr id="8" name="Содержимое 7" descr="DSCN155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888606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r>
              <a:rPr lang="ru-RU" sz="2800" dirty="0" smtClean="0"/>
              <a:t>Полночь бьют часы-куранты</a:t>
            </a:r>
            <a:br>
              <a:rPr lang="ru-RU" sz="2800" dirty="0" smtClean="0"/>
            </a:br>
            <a:r>
              <a:rPr lang="ru-RU" sz="2800" dirty="0" smtClean="0"/>
              <a:t>Ярче елочка гори!</a:t>
            </a:r>
            <a:br>
              <a:rPr lang="ru-RU" sz="2800" dirty="0" smtClean="0"/>
            </a:br>
            <a:r>
              <a:rPr lang="ru-RU" sz="2800" dirty="0" smtClean="0"/>
              <a:t>Мы зажжем на ней гирлянды,</a:t>
            </a:r>
            <a:br>
              <a:rPr lang="ru-RU" sz="2800" dirty="0" smtClean="0"/>
            </a:br>
            <a:r>
              <a:rPr lang="ru-RU" sz="2800" dirty="0" smtClean="0"/>
              <a:t>Как красиво, посмотри!</a:t>
            </a:r>
            <a:endParaRPr lang="ru-RU" sz="2800" dirty="0"/>
          </a:p>
        </p:txBody>
      </p:sp>
      <p:pic>
        <p:nvPicPr>
          <p:cNvPr id="5" name="Содержимое 4" descr="IMG_20211222_11353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744590"/>
          </a:xfrm>
        </p:spPr>
      </p:pic>
      <p:pic>
        <p:nvPicPr>
          <p:cNvPr id="6" name="Содержимое 5" descr="IMG_20211222_113536_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74459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522711"/>
          </a:xfrm>
        </p:spPr>
        <p:txBody>
          <a:bodyPr>
            <a:noAutofit/>
          </a:bodyPr>
          <a:lstStyle/>
          <a:p>
            <a:r>
              <a:rPr lang="ru-RU" sz="1800" dirty="0" smtClean="0"/>
              <a:t>Вернуть бы старые игрушки!..</a:t>
            </a:r>
            <a:br>
              <a:rPr lang="ru-RU" sz="1800" dirty="0" smtClean="0"/>
            </a:br>
            <a:r>
              <a:rPr lang="ru-RU" sz="1800" dirty="0" smtClean="0"/>
              <a:t>Сосульки, зайчиков, шары,</a:t>
            </a:r>
            <a:br>
              <a:rPr lang="ru-RU" sz="1800" dirty="0" smtClean="0"/>
            </a:br>
            <a:r>
              <a:rPr lang="ru-RU" sz="1800" dirty="0" smtClean="0"/>
              <a:t>в снегу домишки и хлопушки,</a:t>
            </a:r>
            <a:br>
              <a:rPr lang="ru-RU" sz="1800" dirty="0" smtClean="0"/>
            </a:br>
            <a:r>
              <a:rPr lang="ru-RU" sz="1800" dirty="0" smtClean="0"/>
              <a:t>снеговиков для детворы.</a:t>
            </a:r>
            <a:br>
              <a:rPr lang="ru-RU" sz="1800" dirty="0" smtClean="0"/>
            </a:br>
            <a:r>
              <a:rPr lang="ru-RU" sz="1800" dirty="0" smtClean="0"/>
              <a:t>Стеклянных бус оплечье елкам,</a:t>
            </a:r>
            <a:br>
              <a:rPr lang="ru-RU" sz="1800" dirty="0" smtClean="0"/>
            </a:br>
            <a:r>
              <a:rPr lang="ru-RU" sz="1800" dirty="0" smtClean="0"/>
              <a:t>звезду на маковке с огнём,</a:t>
            </a:r>
            <a:br>
              <a:rPr lang="ru-RU" sz="1800" dirty="0" smtClean="0"/>
            </a:br>
            <a:r>
              <a:rPr lang="ru-RU" sz="1800" dirty="0" smtClean="0"/>
              <a:t>лисичек, медвежат и волка,</a:t>
            </a:r>
            <a:br>
              <a:rPr lang="ru-RU" sz="1800" dirty="0" smtClean="0"/>
            </a:br>
            <a:r>
              <a:rPr lang="ru-RU" sz="1800" dirty="0" smtClean="0"/>
              <a:t>Мороз </a:t>
            </a:r>
            <a:r>
              <a:rPr lang="ru-RU" sz="1800" dirty="0" err="1" smtClean="0"/>
              <a:t>Иваныча</a:t>
            </a:r>
            <a:r>
              <a:rPr lang="ru-RU" sz="1800" dirty="0" smtClean="0"/>
              <a:t> с мешком.</a:t>
            </a:r>
            <a:br>
              <a:rPr lang="ru-RU" sz="1800" dirty="0" smtClean="0"/>
            </a:br>
            <a:r>
              <a:rPr lang="ru-RU" sz="1800" dirty="0" smtClean="0"/>
              <a:t>Ракеты с веток улетали,</a:t>
            </a:r>
            <a:br>
              <a:rPr lang="ru-RU" sz="1800" dirty="0" smtClean="0"/>
            </a:br>
            <a:r>
              <a:rPr lang="ru-RU" sz="1800" dirty="0" smtClean="0"/>
              <a:t>пингвины, выпучив глаза,</a:t>
            </a:r>
            <a:br>
              <a:rPr lang="ru-RU" sz="1800" dirty="0" smtClean="0"/>
            </a:br>
            <a:r>
              <a:rPr lang="ru-RU" sz="1800" dirty="0" smtClean="0"/>
              <a:t>на ветках важно заседали</a:t>
            </a:r>
            <a:br>
              <a:rPr lang="ru-RU" sz="1800" dirty="0" smtClean="0"/>
            </a:br>
            <a:r>
              <a:rPr lang="ru-RU" sz="1800" dirty="0" smtClean="0"/>
              <a:t>в соседстве ватного снежка.</a:t>
            </a:r>
            <a:br>
              <a:rPr lang="ru-RU" sz="1800" dirty="0" smtClean="0"/>
            </a:br>
            <a:r>
              <a:rPr lang="ru-RU" sz="1800" dirty="0" smtClean="0"/>
              <a:t>И запах рыжих мандаринов!</a:t>
            </a:r>
            <a:br>
              <a:rPr lang="ru-RU" sz="1800" dirty="0" smtClean="0"/>
            </a:br>
            <a:r>
              <a:rPr lang="ru-RU" sz="1800" dirty="0" smtClean="0"/>
              <a:t>А нынче ешь их круглый год…</a:t>
            </a:r>
            <a:br>
              <a:rPr lang="ru-RU" sz="1800" dirty="0" smtClean="0"/>
            </a:br>
            <a:r>
              <a:rPr lang="ru-RU" sz="1800" dirty="0" smtClean="0"/>
              <a:t>Игрушек таинство старинных</a:t>
            </a:r>
            <a:br>
              <a:rPr lang="ru-RU" sz="1800" dirty="0" smtClean="0"/>
            </a:br>
            <a:r>
              <a:rPr lang="ru-RU" sz="1800" dirty="0" smtClean="0"/>
              <a:t>так бережно хранил народ!</a:t>
            </a:r>
            <a:br>
              <a:rPr lang="ru-RU" sz="1800" dirty="0" smtClean="0"/>
            </a:br>
            <a:r>
              <a:rPr lang="ru-RU" sz="1800" dirty="0" smtClean="0"/>
              <a:t>И жизнь прожив, ценить мы стали</a:t>
            </a:r>
            <a:br>
              <a:rPr lang="ru-RU" sz="1800" dirty="0" smtClean="0"/>
            </a:br>
            <a:r>
              <a:rPr lang="ru-RU" sz="1800" dirty="0" smtClean="0"/>
              <a:t>гирлянд стеклянных волшебство,</a:t>
            </a:r>
            <a:br>
              <a:rPr lang="ru-RU" sz="1800" dirty="0" smtClean="0"/>
            </a:br>
            <a:r>
              <a:rPr lang="ru-RU" sz="1800" dirty="0" smtClean="0"/>
              <a:t>но только в чем-то опоздали</a:t>
            </a:r>
            <a:br>
              <a:rPr lang="ru-RU" sz="1800" dirty="0" smtClean="0"/>
            </a:br>
            <a:r>
              <a:rPr lang="ru-RU" sz="1800" dirty="0" smtClean="0"/>
              <a:t>на праздник детства своего.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Детско-юношеский	 центр г.Петровска поздравляет всех с Новым Годом! Приглашаем к нам в гости на выставку «Старинные Новогодние игрушки»</a:t>
            </a:r>
            <a:endParaRPr lang="ru-RU" sz="2400" dirty="0"/>
          </a:p>
        </p:txBody>
      </p:sp>
      <p:pic>
        <p:nvPicPr>
          <p:cNvPr id="5" name="Содержимое 4" descr="DSC0559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84448" y="2171936"/>
            <a:ext cx="4038600" cy="3384376"/>
          </a:xfrm>
        </p:spPr>
      </p:pic>
      <p:pic>
        <p:nvPicPr>
          <p:cNvPr id="6" name="Содержимое 5" descr="DSC0560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816598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264696"/>
          </a:xfrm>
        </p:spPr>
        <p:txBody>
          <a:bodyPr>
            <a:noAutofit/>
          </a:bodyPr>
          <a:lstStyle/>
          <a:p>
            <a:pPr lvl="3"/>
            <a:r>
              <a:rPr lang="ru-RU" sz="1400" b="1" dirty="0" smtClean="0">
                <a:solidFill>
                  <a:schemeClr val="bg1"/>
                </a:solidFill>
              </a:rPr>
              <a:t>Елочные игрушки – часть истории нашей страны. В коллекции музея «Петровский патриот» собрано несколько десятков елочных украшений советского времени – от 1918 года до 1991.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Каждое десятилетие – свои особенности и приоритеты.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rgbClr val="FF0000"/>
                </a:solidFill>
              </a:rPr>
              <a:t>1920-е годы </a:t>
            </a:r>
            <a:r>
              <a:rPr lang="ru-RU" sz="1400" b="1" dirty="0" smtClean="0">
                <a:solidFill>
                  <a:schemeClr val="bg1"/>
                </a:solidFill>
              </a:rPr>
              <a:t>«прославились» отменой празднования Нового Года как религиозного (?) праздника; елки втихаря украшали старинными игрушками: самоварами, шарами, а также конфетами и пряниками, 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rgbClr val="FF0000"/>
                </a:solidFill>
              </a:rPr>
              <a:t>1930-е –</a:t>
            </a:r>
            <a:r>
              <a:rPr lang="ru-RU" sz="1400" b="1" dirty="0" smtClean="0">
                <a:solidFill>
                  <a:schemeClr val="bg1"/>
                </a:solidFill>
              </a:rPr>
              <a:t> появляются фигурки парашютистов и звезды с портретами Сталина, а также первые Снегурочки (внучка Снегурочка впервые появилась на Кремлевской елке в 1937 году) и (материалами служила вата и бумага, папье-маше и картон, из стекла делали шары с идеологической тематикой), один из комплектов игрушек 1930-х годов назывался «скотный двор» - это были: «доярка», «Курочка», «бычок» и др.; 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rgbClr val="FF0000"/>
                </a:solidFill>
              </a:rPr>
              <a:t>1940 –е – </a:t>
            </a:r>
            <a:r>
              <a:rPr lang="ru-RU" sz="1400" b="1" dirty="0" smtClean="0">
                <a:solidFill>
                  <a:schemeClr val="bg1"/>
                </a:solidFill>
              </a:rPr>
              <a:t>солдатики и самолетики, танки и пушки, изготовленные из отходов военного производства, а также корзинки и звезды из проволоки и елочных бус;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rgbClr val="FF0000"/>
                </a:solidFill>
              </a:rPr>
              <a:t>1950-е –</a:t>
            </a:r>
            <a:r>
              <a:rPr lang="ru-RU" sz="1400" b="1" dirty="0" smtClean="0">
                <a:solidFill>
                  <a:schemeClr val="bg1"/>
                </a:solidFill>
              </a:rPr>
              <a:t> яркие картонные и стеклянные фигурки зверей и сказочных персонажей – признак перехода к мирной жизни, часть персонажей делалась на специальных прищепках; в 1957 году после фильма «Карнавальная ночь» в моду вошли игрушки в форме настенных часов;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rgbClr val="FF0000"/>
                </a:solidFill>
              </a:rPr>
              <a:t>1960-е – </a:t>
            </a:r>
            <a:r>
              <a:rPr lang="ru-RU" sz="1400" b="1" dirty="0" smtClean="0">
                <a:solidFill>
                  <a:schemeClr val="bg1"/>
                </a:solidFill>
              </a:rPr>
              <a:t>«хрущевская» кукуруза и «съедобные» фрукты и овощи, фигурки космонавтов и звездолетов, верхушки-звезды сменились верхушками-ракетами, появилось огромное количество ярких шаров с «глазками»;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rgbClr val="FF0000"/>
                </a:solidFill>
              </a:rPr>
              <a:t>1970-е –</a:t>
            </a:r>
            <a:r>
              <a:rPr lang="ru-RU" sz="1400" b="1" dirty="0" smtClean="0">
                <a:solidFill>
                  <a:schemeClr val="bg1"/>
                </a:solidFill>
              </a:rPr>
              <a:t> фигурки героев советских мультфильмов, сосульки, шишки, домики;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rgbClr val="FF0000"/>
                </a:solidFill>
              </a:rPr>
              <a:t>1980-е –</a:t>
            </a:r>
            <a:r>
              <a:rPr lang="ru-RU" sz="1400" b="1" dirty="0" smtClean="0">
                <a:solidFill>
                  <a:schemeClr val="bg1"/>
                </a:solidFill>
              </a:rPr>
              <a:t> наборы шаров и шишек, колокольчиков и фигурок птиц и животных.</a:t>
            </a:r>
            <a:br>
              <a:rPr lang="ru-RU" sz="1400" b="1" dirty="0" smtClean="0">
                <a:solidFill>
                  <a:schemeClr val="bg1"/>
                </a:solidFill>
              </a:rPr>
            </a:br>
            <a:r>
              <a:rPr lang="ru-RU" sz="1400" b="1" dirty="0" smtClean="0">
                <a:solidFill>
                  <a:schemeClr val="bg1"/>
                </a:solidFill>
              </a:rPr>
              <a:t>Украшенная старинными игрушками елка – по сути, машина времени, переносящая и взрослых, и детей в атмосферу самого лучшего праздника на свете.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Выставка «Старинные новогодние игрушки» третий год принимает гостей</a:t>
            </a:r>
            <a:endParaRPr lang="ru-RU" dirty="0"/>
          </a:p>
        </p:txBody>
      </p:sp>
      <p:pic>
        <p:nvPicPr>
          <p:cNvPr id="5" name="Содержимое 4" descr="DSC0467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744590"/>
          </a:xfrm>
        </p:spPr>
      </p:pic>
      <p:pic>
        <p:nvPicPr>
          <p:cNvPr id="6" name="Содержимое 5" descr="DSC0468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8165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/>
              <a:t>Будем ёлку наряжать,</a:t>
            </a:r>
            <a:br>
              <a:rPr lang="ru-RU" sz="1800" dirty="0" smtClean="0"/>
            </a:br>
            <a:r>
              <a:rPr lang="ru-RU" sz="1800" dirty="0" smtClean="0"/>
              <a:t>С Новым Годом поздравлять,</a:t>
            </a:r>
            <a:br>
              <a:rPr lang="ru-RU" sz="1800" dirty="0" smtClean="0"/>
            </a:br>
            <a:r>
              <a:rPr lang="ru-RU" sz="1800" dirty="0" smtClean="0"/>
              <a:t>Соберём мы всех друзей,</a:t>
            </a:r>
            <a:br>
              <a:rPr lang="ru-RU" sz="1800" dirty="0" smtClean="0"/>
            </a:br>
            <a:r>
              <a:rPr lang="ru-RU" sz="1800" dirty="0" smtClean="0"/>
              <a:t>Чтобы было веселей</a:t>
            </a:r>
            <a:endParaRPr lang="ru-RU" sz="1800" dirty="0"/>
          </a:p>
        </p:txBody>
      </p:sp>
      <p:pic>
        <p:nvPicPr>
          <p:cNvPr id="5" name="Содержимое 4" descr="EKbcSItsiwM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56792"/>
            <a:ext cx="4186808" cy="4536504"/>
          </a:xfrm>
        </p:spPr>
      </p:pic>
      <p:pic>
        <p:nvPicPr>
          <p:cNvPr id="6" name="Содержимое 5" descr="x52N1quT44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329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620688"/>
            <a:ext cx="4176464" cy="4756968"/>
          </a:xfrm>
        </p:spPr>
      </p:pic>
      <p:pic>
        <p:nvPicPr>
          <p:cNvPr id="6" name="Содержимое 5" descr="DSC0467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620688"/>
            <a:ext cx="4464496" cy="47569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559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620688"/>
            <a:ext cx="4038600" cy="4756968"/>
          </a:xfrm>
        </p:spPr>
      </p:pic>
      <p:pic>
        <p:nvPicPr>
          <p:cNvPr id="6" name="Содержимое 5" descr="DSC0563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196752"/>
            <a:ext cx="4038600" cy="4180904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Любознательные гости музейной выставки</a:t>
            </a:r>
            <a:endParaRPr lang="ru-RU" dirty="0"/>
          </a:p>
        </p:txBody>
      </p:sp>
      <p:pic>
        <p:nvPicPr>
          <p:cNvPr id="5" name="Содержимое 4" descr="IMG_20211214_1256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772816"/>
            <a:ext cx="4316288" cy="4464496"/>
          </a:xfrm>
        </p:spPr>
      </p:pic>
      <p:pic>
        <p:nvPicPr>
          <p:cNvPr id="6" name="Содержимое 5" descr="IMG_20211215_1156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844824"/>
            <a:ext cx="4038600" cy="43924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Игрушки для большой елки</a:t>
            </a:r>
            <a:br>
              <a:rPr lang="ru-RU" dirty="0" smtClean="0"/>
            </a:br>
            <a:r>
              <a:rPr lang="ru-RU" sz="1800" dirty="0" smtClean="0"/>
              <a:t>Мы сидели год в коробке</a:t>
            </a:r>
            <a:br>
              <a:rPr lang="ru-RU" sz="1800" dirty="0" smtClean="0"/>
            </a:br>
            <a:r>
              <a:rPr lang="ru-RU" sz="1800" dirty="0" smtClean="0"/>
              <a:t>И скучали целый год.</a:t>
            </a:r>
            <a:br>
              <a:rPr lang="ru-RU" sz="1800" dirty="0" smtClean="0"/>
            </a:br>
            <a:r>
              <a:rPr lang="ru-RU" sz="1800" dirty="0" smtClean="0"/>
              <a:t>А теперь висим на елке,</a:t>
            </a:r>
            <a:br>
              <a:rPr lang="ru-RU" sz="1800" dirty="0" smtClean="0"/>
            </a:br>
            <a:r>
              <a:rPr lang="ru-RU" sz="1800" dirty="0" smtClean="0"/>
              <a:t>Веселим честной народ.</a:t>
            </a:r>
            <a:br>
              <a:rPr lang="ru-RU" sz="1800" dirty="0" smtClean="0"/>
            </a:br>
            <a:r>
              <a:rPr lang="ru-RU" sz="1800" dirty="0" smtClean="0"/>
              <a:t>Мы шарики, хлопушки,</a:t>
            </a:r>
            <a:br>
              <a:rPr lang="ru-RU" sz="1800" dirty="0" smtClean="0"/>
            </a:br>
            <a:r>
              <a:rPr lang="ru-RU" sz="1800" dirty="0" smtClean="0"/>
              <a:t>Гирлянды и игрушки</a:t>
            </a:r>
            <a:endParaRPr lang="ru-RU" sz="1800" dirty="0"/>
          </a:p>
        </p:txBody>
      </p:sp>
      <p:pic>
        <p:nvPicPr>
          <p:cNvPr id="5" name="Содержимое 4" descr="DSC0329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492896"/>
            <a:ext cx="4038600" cy="3960440"/>
          </a:xfrm>
        </p:spPr>
      </p:pic>
      <p:pic>
        <p:nvPicPr>
          <p:cNvPr id="7" name="Содержимое 6" descr="DSC0837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965414"/>
            <a:ext cx="4038600" cy="34159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153</Words>
  <Application>Microsoft Office PowerPoint</Application>
  <PresentationFormat>Экран (4:3)</PresentationFormat>
  <Paragraphs>31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Рождественские чудеса, или Путешествие в страну старинных новогодних украшений</vt:lpstr>
      <vt:lpstr>Выставка  «Старинные новогодние игрушки» Красива наша елочка, На макушке звездочка, На веточках шары Под елочкой дары.</vt:lpstr>
      <vt:lpstr>Слайд 3</vt:lpstr>
      <vt:lpstr>Выставка «Старинные новогодние игрушки» третий год принимает гостей</vt:lpstr>
      <vt:lpstr>Будем ёлку наряжать, С Новым Годом поздравлять, Соберём мы всех друзей, Чтобы было веселей</vt:lpstr>
      <vt:lpstr>Слайд 6</vt:lpstr>
      <vt:lpstr>Слайд 7</vt:lpstr>
      <vt:lpstr>Любознательные гости музейной выставки</vt:lpstr>
      <vt:lpstr>Игрушки для большой елки Мы сидели год в коробке И скучали целый год. А теперь висим на елке, Веселим честной народ. Мы шарики, хлопушки, Гирлянды и игрушки</vt:lpstr>
      <vt:lpstr>Классические шары Наряжаем нашу елку! Мы повесим на иголки Много шариков прекрасных – Синих, желтых, белых, красных.</vt:lpstr>
      <vt:lpstr>Сосульки и подвески На елке разные игрушки Висят, приносят красоту. Но больше всех нас привлекает Сосулька, что висит – не тает. </vt:lpstr>
      <vt:lpstr>.</vt:lpstr>
      <vt:lpstr>Наряжаем елку, достаем игрушки, Шарики и рыбки, птички и хлопушки, Бусы и гирлянды и разные зверушки, Мельницы и гномы, звезды на макушки… Каждую игрушку мы в руках подержим, Вспомним сколько было радости, надежды, Как всегда любили мы игрушки эти, Только раз, зимою, взрослые как дети. Их потом снимаем, разбираем елку, Чтобы не мешали на полу иголки, А игрушки наши, в старые коробки, Убираем бережно, до грядущей елки… Чтобы не случилось, а игрушки эти, Достанутся потомкам и не только детям, Ведь наследство это деньгами не измерить, Потому, что в Чудо помогают верить… </vt:lpstr>
      <vt:lpstr>Остановись! И нежный звон послушай, Стараясь зимней сказке не мешать. У самых старых ёлочных игрушек Чувствительная хрупкая душа. Хоть их наряд порою безыскусен, Не моден и давно поблек уже, Так много теплоты в сиянье бусин, Во взгляде кукол из папье-маше… </vt:lpstr>
      <vt:lpstr>До чего ж похожа ель В Новый год на карусель! У нее со всех сторон То олень, то конь, то слон, И по кругу сквозь огни Скачут весело они. </vt:lpstr>
      <vt:lpstr>Мандаринки есть на ели Или леденцы, Но доселе не висели Рядом огурцы. Ну, а впрочем, что такого В этом, наконец? Пусть в году украсит новом Елку огурец! </vt:lpstr>
      <vt:lpstr>На зелёной ёлочке Яркие игрушки: Лучик-бантик солнечный, Звёзды на макушке. Клоун в пёстрой шапочке, До ушей улыбка. Белый мишка в тапочках, Золотая рыбка.</vt:lpstr>
      <vt:lpstr>Вот домик – жёлтый свет в окошке… Всегда пугал меня немножко От неизвестности, кто в нём? – Злой леший или добрый гном?</vt:lpstr>
      <vt:lpstr>У всех есть дома свой семейный клад — Богатым от него никто не станет, Но бережно сокровища хранят В коробке или в старом чемодане. Они хрупки, блестящи и тонки, И красоты волшебно-филигранной! Они разбиться могут на куски, И жалко их бывает несказАнно! Их ценность не в каратах, не в цене, Но, нам передаваясь по наследству, Они рождают трепет в глубине, Что дорог и знаком любому с детства.</vt:lpstr>
      <vt:lpstr>Это старая игрушка, Ей особенный почет — Прожила эта старушка Уж не счесть который год!</vt:lpstr>
      <vt:lpstr>Игрушки елочные старые люблю И снова плачу, если что-то разобью. Вот космонавт и бородатый Черномор, Звезда, будильник, шишек целый хор. Вот бусы старые и дождиков копна. Когда я с ними, вроде не одна. Гирлянды новогодней огоньки, Снежинки, шарики и петушки. А раньше Дед Мороз из ваты был. Какие вкусные подарки он дарил! Здесь сказка в домике на елочке жила. И я с родителями счастлива была...</vt:lpstr>
      <vt:lpstr>Красива наша елочка – Пушистые иголочки, Среди яркой мишуры Разноцветные шары.</vt:lpstr>
      <vt:lpstr>Мои любимые игрушки –  Морковки, шишки и хлопушки! Спасибо вам, что столько лет Вы дАрите мне детства свет! Вас передам в другие руки: Есть дети у меня и внуки. Теплом, сиянием извне Напомните им обо мне…</vt:lpstr>
      <vt:lpstr>Полночь бьют часы-куранты Ярче елочка гори! Мы зажжем на ней гирлянды, Как красиво, посмотри!</vt:lpstr>
      <vt:lpstr>Вернуть бы старые игрушки!.. Сосульки, зайчиков, шары, в снегу домишки и хлопушки, снеговиков для детворы. Стеклянных бус оплечье елкам, звезду на маковке с огнём, лисичек, медвежат и волка, Мороз Иваныча с мешком. Ракеты с веток улетали, пингвины, выпучив глаза, на ветках важно заседали в соседстве ватного снежка. И запах рыжих мандаринов! А нынче ешь их круглый год… Игрушек таинство старинных так бережно хранил народ! И жизнь прожив, ценить мы стали гирлянд стеклянных волшебство, но только в чем-то опоздали на праздник детства своего.  </vt:lpstr>
      <vt:lpstr>Детско-юношеский  центр г.Петровска поздравляет всех с Новым Годом! Приглашаем к нам в гости на выставку «Старинные Новогодние игрушки»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в страну старинных новогодних украшений</dc:title>
  <dc:creator>Admin</dc:creator>
  <cp:lastModifiedBy>Admin</cp:lastModifiedBy>
  <cp:revision>56</cp:revision>
  <dcterms:created xsi:type="dcterms:W3CDTF">2021-12-20T07:07:05Z</dcterms:created>
  <dcterms:modified xsi:type="dcterms:W3CDTF">2023-01-10T05:47:59Z</dcterms:modified>
</cp:coreProperties>
</file>